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33" r:id="rId3"/>
  </p:sldMasterIdLst>
  <p:sldIdLst>
    <p:sldId id="256" r:id="rId4"/>
    <p:sldId id="257" r:id="rId5"/>
    <p:sldId id="258" r:id="rId6"/>
    <p:sldId id="260" r:id="rId7"/>
    <p:sldId id="261" r:id="rId8"/>
    <p:sldId id="264" r:id="rId9"/>
    <p:sldId id="262" r:id="rId10"/>
    <p:sldId id="265" r:id="rId11"/>
    <p:sldId id="259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9000" autoAdjust="0"/>
  </p:normalViewPr>
  <p:slideViewPr>
    <p:cSldViewPr>
      <p:cViewPr varScale="1">
        <p:scale>
          <a:sx n="71" d="100"/>
          <a:sy n="71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ar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800600"/>
            <a:ext cx="7772400" cy="6858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Sylfaen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505368"/>
                </a:solidFill>
                <a:latin typeface="Sylfae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5A29-6A44-40F7-903A-8DB6AF913F89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FDF5-8926-4662-AABF-5022DC466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EC14-0EB1-45A3-91F5-F138848C4CA4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A45C-FBF8-4915-B986-0724B5C7A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8008-5A10-4DE2-9BAC-6B2D8D311C43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658C-CD22-4DA3-B085-712A224B3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477-4914-4229-80F3-B62FE25E8B16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2B93-9A14-48BA-862B-06404CF4A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53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13DE-4BA9-4E9A-BC2E-9B6EE14F118E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888A-E2A0-4566-AD0E-AC54F14B9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9B86-58DA-49A8-B698-E4A7667D5AC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C0DF-6858-4F7F-9349-7191456B5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C01C-1116-4F93-9AA0-8D2204376B5D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AF3B-63CC-495C-BEFA-DBE61A21A2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1F88-6039-4F9E-ACFF-E736A6FB2B6D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D3B0-03EB-4984-BAD8-69CE5DDA0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4E03-814A-41EA-BEBE-9D765A639AC2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3C50-F915-44EB-8BEA-1333DAC41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7A75-ECCE-4A95-B6D9-5E878BE1B0B8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4DA3-FA66-4C25-AFFD-5EFC931E6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395A-D0C4-429F-AC90-CEE20E4EAC2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4AAA-A164-481C-AC09-A3DB278EF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C49D-50B3-43D8-ACD9-D9041958352F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0FB3-A2EB-4D94-8EFC-EC4C41D7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D4CF-1AE4-4F8C-8A6E-AC5739F72B5C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A83C-ECAC-4F19-80FE-1A2518CA9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BF34-F3E8-47A6-A0D8-351D17952F51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3FCA-4531-4EF2-85CC-1E9F89334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9233-E5E1-4FAF-89A6-8E8A4A46EAA4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5A86-4E1E-4A39-8E4E-F85E2D399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D1E1-24AD-470F-AE7D-B5BD88962158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F253-313D-40E1-A2E2-AE6376EF8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C36B-7472-49D4-A13F-8D99ADFFA963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315D-AA5A-40D0-9EEF-9E9B6B38A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A55B-7236-4D60-ACA0-24FB0B3613FC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E2B0-AC62-4AC4-917B-2816FA6CA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A59F-B785-46F2-9505-F1224A800FCC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1F4-DAB5-4102-BF43-9F7450E8E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E920-7887-48F5-ADF2-B4DA61AAE4A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7422-8A4C-4940-9232-8D02D733B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DB1D-E346-41C2-AC8E-A1B662D13F6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1727-4266-438B-A22F-8C81132DF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C277-D024-43BE-B322-E9545DA34553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15D9-129D-43C8-90FB-5C5151303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F2A5-E6CB-4587-8EE7-5C709BC22074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76B4-7BEA-4CF7-A944-0EAE9252B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BBE6-824A-4146-B5AF-6C81C1B7A612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7679-D8FE-4AE1-BA0E-905547CA2A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D700-8917-4F6C-A491-1FB05BB298D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DC15-7B61-493E-98AF-43C822619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68D2-D079-49E2-9C87-2CC38B856A6F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97E9-5FD8-49D7-A584-F9002764E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0662-CC54-42D3-A398-8F0A274FFB53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BBD8-6DD7-45AD-AE64-4B2F11008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EE98-7608-4733-B4D8-6D14AE00CD68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CC18-353C-49F1-96C8-AC930F6DD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5C9A-6799-4CD4-BFCE-2768EFDB6725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7D14-AAD5-4555-8BE5-78B2D5571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FCE4-1697-4635-91F1-D90D6B83F94D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0ABD-B1E4-4E57-95CD-072EA13E2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CCCF-63F2-4C70-9D23-CF9D72AD13AF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F834-DF8C-4572-9339-BC370126D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6D8F-8678-4355-AEB7-68379756A467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AE68-027F-4DBF-B7B1-24972D0CE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6C09-32A8-4CAC-86D0-D3691DFBA01D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2BFC-7A6A-4C7E-BE27-3405C0DC7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79C0-659D-4651-A4A7-274E1CB937F9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B9F6-6D5B-4C0A-8C7D-5C5DA72AD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arslide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62377-AA53-4923-AB0D-049626DEB141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208AE-D395-4979-93A3-FECE3BAB6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75F09"/>
          </a:solidFill>
          <a:latin typeface="Sylfae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75F09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Earslide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BCB9C-F99B-4E17-975B-36307DDB61C0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B5621-F0F4-450D-9383-86F419F0F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5368"/>
          </a:solidFill>
          <a:latin typeface="Sylfae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05368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0E4C9F-89C5-4F69-BD5F-98EA825CCFA2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60556-A618-46DC-AA24-ADBF1F106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2" Type="http://schemas.openxmlformats.org/officeDocument/2006/relationships/image" Target="../media/image23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mamconferences.org/images/Boehringer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6.gif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5.gi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660920" y="1508065"/>
            <a:ext cx="5143536" cy="182832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cap="none" dirty="0">
                <a:ln>
                  <a:noFill/>
                </a:ln>
                <a:solidFill>
                  <a:schemeClr val="tx1"/>
                </a:solidFill>
                <a:effectLst/>
              </a:rPr>
              <a:t>Алексей</a:t>
            </a:r>
            <a:br>
              <a:rPr lang="ru-RU" b="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b="0" cap="none" dirty="0">
                <a:ln>
                  <a:noFill/>
                </a:ln>
                <a:solidFill>
                  <a:schemeClr val="tx1"/>
                </a:solidFill>
                <a:effectLst/>
              </a:rPr>
              <a:t>Богданов</a:t>
            </a:r>
            <a:endParaRPr lang="en-US" b="0" cap="none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88245" y="3519226"/>
            <a:ext cx="5214938" cy="1000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dirty="0">
                <a:effectLst>
                  <a:outerShdw blurRad="38100" dist="38100" dir="2700000" algn="tl">
                    <a:srgbClr val="646B86"/>
                  </a:outerShdw>
                </a:effectLst>
              </a:rPr>
              <a:t>Профессиональный ведущий.</a:t>
            </a:r>
            <a:endParaRPr lang="en-US" sz="3000" dirty="0">
              <a:effectLst>
                <a:outerShdw blurRad="38100" dist="38100" dir="2700000" algn="tl">
                  <a:srgbClr val="646B86"/>
                </a:outerShdw>
              </a:effectLst>
              <a:latin typeface="Castellar" panose="020A0402060406010301" pitchFamily="18" charset="0"/>
            </a:endParaRPr>
          </a:p>
          <a:p>
            <a:pPr eaLnBrk="1" hangingPunct="1"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646B86"/>
                  </a:outerShdw>
                </a:effectLst>
              </a:rPr>
              <a:t>Актёр </a:t>
            </a:r>
            <a:r>
              <a:rPr lang="ru-RU" sz="3000" dirty="0">
                <a:effectLst>
                  <a:outerShdw blurRad="38100" dist="38100" dir="2700000" algn="tl">
                    <a:srgbClr val="646B86"/>
                  </a:outerShdw>
                </a:effectLst>
              </a:rPr>
              <a:t>музыкального театра. </a:t>
            </a:r>
            <a:endParaRPr lang="en-US" sz="3000" dirty="0">
              <a:effectLst>
                <a:outerShdw blurRad="38100" dist="38100" dir="2700000" algn="tl">
                  <a:srgbClr val="646B86"/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5" name="Рисунок 4" descr="_MG_8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3912"/>
            <a:ext cx="3816424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Заголовок 3"/>
          <p:cNvPicPr>
            <a:picLocks noChangeArrowheads="1"/>
          </p:cNvPicPr>
          <p:nvPr/>
        </p:nvPicPr>
        <p:blipFill>
          <a:blip r:embed="rId2" cstate="print"/>
          <a:srcRect b="45283"/>
          <a:stretch>
            <a:fillRect/>
          </a:stretch>
        </p:blipFill>
        <p:spPr bwMode="auto">
          <a:xfrm>
            <a:off x="323528" y="908720"/>
            <a:ext cx="857091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256584" cy="5319456"/>
          </a:xfrm>
        </p:spPr>
        <p:txBody>
          <a:bodyPr/>
          <a:lstStyle/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cs typeface="Times New Roman" pitchFamily="18" charset="0"/>
              </a:rPr>
              <a:t>Ведущий </a:t>
            </a:r>
            <a:r>
              <a:rPr lang="ru-RU" sz="2400" b="1" dirty="0">
                <a:cs typeface="Times New Roman" pitchFamily="18" charset="0"/>
              </a:rPr>
              <a:t>, 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cs typeface="Times New Roman" pitchFamily="18" charset="0"/>
              </a:rPr>
              <a:t>     Шоу – мен, конферансье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ru-RU" sz="2400" b="1" dirty="0">
                <a:cs typeface="Times New Roman" pitchFamily="18" charset="0"/>
              </a:rPr>
              <a:t> режиссер.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cs typeface="Times New Roman" pitchFamily="18" charset="0"/>
              </a:rPr>
              <a:t>Выпускник ЕГТИ , </a:t>
            </a:r>
            <a:endParaRPr lang="ru-RU" sz="2400" b="1" dirty="0" smtClean="0">
              <a:cs typeface="Times New Roman" pitchFamily="18" charset="0"/>
            </a:endParaRP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cs typeface="Times New Roman" pitchFamily="18" charset="0"/>
              </a:rPr>
              <a:t>актер </a:t>
            </a:r>
            <a:r>
              <a:rPr lang="ru-RU" sz="2400" b="1" dirty="0">
                <a:cs typeface="Times New Roman" pitchFamily="18" charset="0"/>
              </a:rPr>
              <a:t>музыкального театра.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Более 150 свадебных торжеств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Более 100  корпоративных мероприятий 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Аудитория от 9 до 500 человек.</a:t>
            </a:r>
          </a:p>
          <a:p>
            <a:pPr marL="136525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России и за рубежом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936" y="483766"/>
            <a:ext cx="3929552" cy="588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инута Славы.jpg"/>
          <p:cNvPicPr>
            <a:picLocks noChangeAspect="1"/>
          </p:cNvPicPr>
          <p:nvPr/>
        </p:nvPicPr>
        <p:blipFill>
          <a:blip r:embed="rId2" cstate="print"/>
          <a:srcRect t="15000"/>
          <a:stretch>
            <a:fillRect/>
          </a:stretch>
        </p:blipFill>
        <p:spPr>
          <a:xfrm>
            <a:off x="285720" y="214289"/>
            <a:ext cx="3429024" cy="437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0334"/>
            <a:ext cx="4857784" cy="324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5025907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ru-RU" sz="2000" dirty="0"/>
          </a:p>
          <a:p>
            <a:r>
              <a:rPr lang="ru-RU" sz="2000" dirty="0"/>
              <a:t>Чувство стиля, такта и грамотная речь.</a:t>
            </a:r>
          </a:p>
          <a:p>
            <a:r>
              <a:rPr lang="ru-RU" sz="2000" dirty="0"/>
              <a:t>Оригинальная и ненавязчивая программа.</a:t>
            </a:r>
          </a:p>
          <a:p>
            <a:r>
              <a:rPr lang="ru-RU" sz="2000" dirty="0"/>
              <a:t>Опыт работы с публикой разных возрастов.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748635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События любого уровня и масштаба.</a:t>
            </a:r>
          </a:p>
          <a:p>
            <a:r>
              <a:rPr lang="ru-RU" sz="2000" dirty="0"/>
              <a:t>Особый подход к каждому проекту.</a:t>
            </a:r>
          </a:p>
          <a:p>
            <a:r>
              <a:rPr lang="ru-RU" sz="2000" dirty="0"/>
              <a:t>Европейский стиль проведения праздников.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85728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556976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1474.jpg"/>
          <p:cNvPicPr>
            <a:picLocks noChangeAspect="1"/>
          </p:cNvPicPr>
          <p:nvPr/>
        </p:nvPicPr>
        <p:blipFill>
          <a:blip r:embed="rId4" cstate="print"/>
          <a:srcRect l="13750" r="3749"/>
          <a:stretch>
            <a:fillRect/>
          </a:stretch>
        </p:blipFill>
        <p:spPr>
          <a:xfrm>
            <a:off x="2357422" y="3048000"/>
            <a:ext cx="471490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:\Pictures\Богданов фото 2011\omb_ussr_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792" y="214290"/>
            <a:ext cx="38576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D:\Pictures\Богданов фото 2011\event_omb_etnovillage_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8576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57562"/>
            <a:ext cx="5184576" cy="345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214978" cy="347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2347790_187266701618248_3685621240019319012_n.jpg"/>
          <p:cNvPicPr>
            <a:picLocks noChangeAspect="1"/>
          </p:cNvPicPr>
          <p:nvPr/>
        </p:nvPicPr>
        <p:blipFill>
          <a:blip r:embed="rId3" cstate="print"/>
          <a:srcRect r="8593"/>
          <a:stretch>
            <a:fillRect/>
          </a:stretch>
        </p:blipFill>
        <p:spPr>
          <a:xfrm>
            <a:off x="2704575" y="2000240"/>
            <a:ext cx="643942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ираты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7230">
            <a:off x="500034" y="338788"/>
            <a:ext cx="3000380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82876_494054324015282_1693550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315" y="142852"/>
            <a:ext cx="2925370" cy="439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708" t="9345" r="11356"/>
          <a:stretch/>
        </p:blipFill>
        <p:spPr bwMode="auto">
          <a:xfrm rot="447728">
            <a:off x="5857102" y="286309"/>
            <a:ext cx="2905753" cy="448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3250" r="11918"/>
          <a:stretch/>
        </p:blipFill>
        <p:spPr>
          <a:xfrm>
            <a:off x="2000224" y="2883309"/>
            <a:ext cx="5688632" cy="396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-07_tatyanabirthday_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9560"/>
            <a:ext cx="8001355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MG_2322.jpg"/>
          <p:cNvPicPr>
            <a:picLocks noChangeAspect="1"/>
          </p:cNvPicPr>
          <p:nvPr/>
        </p:nvPicPr>
        <p:blipFill rotWithShape="1">
          <a:blip r:embed="rId3" cstate="print"/>
          <a:srcRect l="8744" r="6004"/>
          <a:stretch/>
        </p:blipFill>
        <p:spPr>
          <a:xfrm>
            <a:off x="4122535" y="188640"/>
            <a:ext cx="488039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86742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отрудничал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многими известными компаниями,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из них: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ea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098" name="Picture 2" descr="Копия logo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56643"/>
            <a:ext cx="1698380" cy="957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1" name="Picture 5" descr="F:\ПОРТФОЛИО\КЛИЕНТЫ\knauf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5555" y="1285860"/>
            <a:ext cx="1428760" cy="945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F:\ПОРТФОЛИО\КЛИЕНТЫ\века рус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50991" y="5033969"/>
            <a:ext cx="1071570" cy="1071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4" name="Picture 8" descr="F:\ПОРТФОЛИО\КЛИЕНТЫ\астелас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714620"/>
            <a:ext cx="2417600" cy="839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0" name="Picture 14" descr="Картинка 40 из 4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1429" y="2714620"/>
            <a:ext cx="3172726" cy="857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2" name="Picture 16" descr="F:\ПОРТФОЛИО\КЛИЕНТЫ\ernst_young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714620"/>
            <a:ext cx="2250297" cy="857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4" name="Picture 18" descr="F:\ПОРТФОЛИО\КЛИЕНТЫ\59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16737" y="5033969"/>
            <a:ext cx="1162283" cy="1138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5" name="Picture 19" descr="F:\ПОРТФОЛИО\КЛИЕНТЫ\1215088218478118_200_20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528" y="5000636"/>
            <a:ext cx="1143008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6" name="Picture 20" descr="F:\ПОРТФОЛИО\КЛИЕНТЫ\9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29221" y="5033969"/>
            <a:ext cx="1071570" cy="110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8" name="Picture 22" descr="F:\ПОРТФОЛИО\КЛИЕНТЫ\салым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5720" y="4071942"/>
            <a:ext cx="2500330" cy="678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9" name="Picture 23" descr="F:\ПОРТФОЛИО\КЛИЕНТЫ\Новартис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00826" y="4071942"/>
            <a:ext cx="2363175" cy="631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21" name="Picture 25" descr="F:\ПОРТФОЛИО\КЛИЕНТЫ\колгейт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43240" y="4071943"/>
            <a:ext cx="3000396" cy="678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Pictures\ФОТО ДЛЯ САЙТА\КЛИЕНТЫ\TAKED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7663" y="1252526"/>
            <a:ext cx="1320801" cy="990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62" y="1252527"/>
            <a:ext cx="1566053" cy="978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821</TotalTime>
  <Words>91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Book Antiqua</vt:lpstr>
      <vt:lpstr>Calibri</vt:lpstr>
      <vt:lpstr>Castellar</vt:lpstr>
      <vt:lpstr>Lucida Sans</vt:lpstr>
      <vt:lpstr>Sylfaen</vt:lpstr>
      <vt:lpstr>Times New Roman</vt:lpstr>
      <vt:lpstr>Wingdings</vt:lpstr>
      <vt:lpstr>Wingdings 2</vt:lpstr>
      <vt:lpstr>Wingdings 3</vt:lpstr>
      <vt:lpstr>Тема5</vt:lpstr>
      <vt:lpstr>1_Office Theme</vt:lpstr>
      <vt:lpstr>Апекс</vt:lpstr>
      <vt:lpstr>Алексей Богданов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Cотрудничал со многими известными компаниями,   вот некоторые из них: 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rezume Bogdanov Alexey</dc:title>
  <dc:subject>rezume</dc:subject>
  <dc:creator>Bogdanov Alexey</dc:creator>
  <cp:lastModifiedBy>Алексей Богданов</cp:lastModifiedBy>
  <cp:revision>117</cp:revision>
  <dcterms:created xsi:type="dcterms:W3CDTF">2009-09-20T21:38:02Z</dcterms:created>
  <dcterms:modified xsi:type="dcterms:W3CDTF">2017-11-22T16:48:46Z</dcterms:modified>
</cp:coreProperties>
</file>